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62" r:id="rId4"/>
    <p:sldId id="257" r:id="rId5"/>
    <p:sldId id="258" r:id="rId6"/>
    <p:sldId id="264" r:id="rId7"/>
    <p:sldId id="260" r:id="rId8"/>
    <p:sldId id="263" r:id="rId9"/>
    <p:sldId id="261" r:id="rId10"/>
  </p:sldIdLst>
  <p:sldSz cx="12192000" cy="6858000"/>
  <p:notesSz cx="6858000" cy="9144000"/>
  <p:custDataLst>
    <p:tags r:id="rId1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3778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-546" y="-9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gs" Target="tags/tag72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/>
            </a:gs>
            <a:gs pos="100000">
              <a:schemeClr val="bg2">
                <a:lumMod val="8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671119"/>
            <a:ext cx="9799200" cy="2570400"/>
          </a:xfrm>
        </p:spPr>
        <p:txBody>
          <a:bodyPr>
            <a:normAutofit/>
          </a:bodyPr>
          <a:lstStyle/>
          <a:p>
            <a:r>
              <a:rPr lang="zh-CN" altLang="en-US" sz="4800" dirty="0" smtClean="0"/>
              <a:t>拟研究</a:t>
            </a:r>
            <a:r>
              <a:rPr lang="zh-CN" altLang="zh-CN" sz="4800" dirty="0" smtClean="0"/>
              <a:t>题目</a:t>
            </a:r>
            <a:endParaRPr lang="zh-CN" altLang="zh-CN" sz="48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854015"/>
            <a:ext cx="9799200" cy="1472400"/>
          </a:xfrm>
        </p:spPr>
        <p:txBody>
          <a:bodyPr>
            <a:normAutofit lnSpcReduction="10000"/>
          </a:bodyPr>
          <a:lstStyle/>
          <a:p>
            <a:endParaRPr lang="en-US" altLang="zh-CN" dirty="0" smtClean="0"/>
          </a:p>
          <a:p>
            <a:r>
              <a:rPr lang="zh-CN" altLang="en-US" dirty="0" smtClean="0"/>
              <a:t>汇报</a:t>
            </a:r>
            <a:r>
              <a:rPr lang="zh-CN" altLang="en-US" dirty="0"/>
              <a:t>人：</a:t>
            </a:r>
            <a:endParaRPr lang="zh-CN" altLang="en-US" dirty="0"/>
          </a:p>
          <a:p>
            <a:r>
              <a:rPr lang="zh-CN" altLang="en-US" dirty="0"/>
              <a:t>所属科室：</a:t>
            </a:r>
            <a:endParaRPr lang="zh-CN" altLang="en-US" dirty="0"/>
          </a:p>
        </p:txBody>
      </p:sp>
    </p:spTree>
    <p:custDataLst>
      <p:tags r:id="rId4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42"/>
          <p:cNvSpPr txBox="1"/>
          <p:nvPr/>
        </p:nvSpPr>
        <p:spPr>
          <a:xfrm>
            <a:off x="4605140" y="1453557"/>
            <a:ext cx="5653352" cy="57047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452816" tIns="55880" rIns="55880" bIns="55880" numCol="1" spcCol="1270" anchor="ctr" anchorCtr="0">
            <a:noAutofit/>
          </a:bodyPr>
          <a:lstStyle/>
          <a:p>
            <a:pPr lvl="0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kern="1200" dirty="0">
                <a:solidFill>
                  <a:srgbClr val="004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研究背景</a:t>
            </a:r>
            <a:r>
              <a:rPr lang="zh-CN" altLang="en-US" sz="2800" b="1" kern="1200" dirty="0" smtClean="0">
                <a:solidFill>
                  <a:srgbClr val="004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与立项依据</a:t>
            </a:r>
            <a:endParaRPr lang="zh-CN" altLang="en-US" sz="2800" b="1" dirty="0">
              <a:solidFill>
                <a:srgbClr val="00408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文本框 43"/>
          <p:cNvSpPr txBox="1"/>
          <p:nvPr/>
        </p:nvSpPr>
        <p:spPr>
          <a:xfrm>
            <a:off x="4605140" y="2135601"/>
            <a:ext cx="4999612" cy="57047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452816" tIns="55880" rIns="55880" bIns="55880" numCol="1" spcCol="1270" anchor="ctr" anchorCtr="0">
            <a:noAutofit/>
          </a:bodyPr>
          <a:lstStyle>
            <a:defPPr>
              <a:defRPr lang="en-US"/>
            </a:defPPr>
            <a:lvl1pPr defTabSz="977900">
              <a:lnSpc>
                <a:spcPct val="90000"/>
              </a:lnSpc>
              <a:spcAft>
                <a:spcPct val="35000"/>
              </a:spcAft>
              <a:defRPr sz="3200" b="1">
                <a:solidFill>
                  <a:srgbClr val="004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defRPr>
            </a:lvl1pPr>
          </a:lstStyle>
          <a:p>
            <a:pPr lvl="0"/>
            <a:r>
              <a:rPr lang="zh-CN" altLang="en-US" sz="2800" dirty="0" smtClean="0">
                <a:solidFill>
                  <a:schemeClr val="tx2"/>
                </a:solidFill>
                <a:sym typeface="+mn-lt"/>
              </a:rPr>
              <a:t>科学问题与</a:t>
            </a:r>
            <a:r>
              <a:rPr lang="zh-CN" altLang="en-US" sz="2800" dirty="0">
                <a:solidFill>
                  <a:schemeClr val="tx2"/>
                </a:solidFill>
                <a:sym typeface="+mn-lt"/>
              </a:rPr>
              <a:t>研究内容</a:t>
            </a:r>
            <a:endParaRPr lang="zh-CN" altLang="en-US" sz="2800" dirty="0">
              <a:solidFill>
                <a:schemeClr val="tx2"/>
              </a:solidFill>
              <a:sym typeface="+mn-lt"/>
            </a:endParaRPr>
          </a:p>
        </p:txBody>
      </p:sp>
      <p:sp>
        <p:nvSpPr>
          <p:cNvPr id="6" name="文本框 46"/>
          <p:cNvSpPr txBox="1"/>
          <p:nvPr/>
        </p:nvSpPr>
        <p:spPr>
          <a:xfrm>
            <a:off x="4530188" y="3190508"/>
            <a:ext cx="8196460" cy="57047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452816" tIns="55880" rIns="55880" bIns="55880" numCol="1" spcCol="1270" anchor="ctr" anchorCtr="0">
            <a:noAutofit/>
          </a:bodyPr>
          <a:lstStyle>
            <a:defPPr>
              <a:defRPr lang="en-US"/>
            </a:defPPr>
            <a:lvl1pPr defTabSz="977900">
              <a:lnSpc>
                <a:spcPct val="90000"/>
              </a:lnSpc>
              <a:spcAft>
                <a:spcPct val="35000"/>
              </a:spcAft>
              <a:defRPr sz="3200" b="1">
                <a:solidFill>
                  <a:srgbClr val="004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zh-CN" altLang="en-US" sz="2800" dirty="0" smtClean="0">
                <a:sym typeface="+mn-lt"/>
              </a:rPr>
              <a:t> </a:t>
            </a:r>
            <a:endParaRPr lang="zh-CN" altLang="en-US" sz="2800" dirty="0" smtClean="0">
              <a:sym typeface="+mn-lt"/>
            </a:endParaRPr>
          </a:p>
          <a:p>
            <a:endParaRPr lang="zh-CN" altLang="en-US" sz="2800" dirty="0">
              <a:sym typeface="+mn-lt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4185920" y="1382395"/>
            <a:ext cx="675640" cy="562610"/>
          </a:xfrm>
          <a:custGeom>
            <a:avLst/>
            <a:gdLst>
              <a:gd name="connsiteX0" fmla="*/ 538872 w 1499746"/>
              <a:gd name="connsiteY0" fmla="*/ 0 h 1403954"/>
              <a:gd name="connsiteX1" fmla="*/ 749763 w 1499746"/>
              <a:gd name="connsiteY1" fmla="*/ 210593 h 1403954"/>
              <a:gd name="connsiteX2" fmla="*/ 960655 w 1499746"/>
              <a:gd name="connsiteY2" fmla="*/ 0 h 1403954"/>
              <a:gd name="connsiteX3" fmla="*/ 1171546 w 1499746"/>
              <a:gd name="connsiteY3" fmla="*/ 210593 h 1403954"/>
              <a:gd name="connsiteX4" fmla="*/ 1171546 w 1499746"/>
              <a:gd name="connsiteY4" fmla="*/ 234065 h 1403954"/>
              <a:gd name="connsiteX5" fmla="*/ 1405943 w 1499746"/>
              <a:gd name="connsiteY5" fmla="*/ 468131 h 1403954"/>
              <a:gd name="connsiteX6" fmla="*/ 1401770 w 1499746"/>
              <a:gd name="connsiteY6" fmla="*/ 511785 h 1403954"/>
              <a:gd name="connsiteX7" fmla="*/ 1499746 w 1499746"/>
              <a:gd name="connsiteY7" fmla="*/ 701977 h 1403954"/>
              <a:gd name="connsiteX8" fmla="*/ 1401770 w 1499746"/>
              <a:gd name="connsiteY8" fmla="*/ 892169 h 1403954"/>
              <a:gd name="connsiteX9" fmla="*/ 1405943 w 1499746"/>
              <a:gd name="connsiteY9" fmla="*/ 936043 h 1403954"/>
              <a:gd name="connsiteX10" fmla="*/ 1171546 w 1499746"/>
              <a:gd name="connsiteY10" fmla="*/ 1170108 h 1403954"/>
              <a:gd name="connsiteX11" fmla="*/ 1171546 w 1499746"/>
              <a:gd name="connsiteY11" fmla="*/ 1193361 h 1403954"/>
              <a:gd name="connsiteX12" fmla="*/ 960655 w 1499746"/>
              <a:gd name="connsiteY12" fmla="*/ 1403954 h 1403954"/>
              <a:gd name="connsiteX13" fmla="*/ 749763 w 1499746"/>
              <a:gd name="connsiteY13" fmla="*/ 1193361 h 1403954"/>
              <a:gd name="connsiteX14" fmla="*/ 538872 w 1499746"/>
              <a:gd name="connsiteY14" fmla="*/ 1403954 h 1403954"/>
              <a:gd name="connsiteX15" fmla="*/ 327980 w 1499746"/>
              <a:gd name="connsiteY15" fmla="*/ 1193361 h 1403954"/>
              <a:gd name="connsiteX16" fmla="*/ 327980 w 1499746"/>
              <a:gd name="connsiteY16" fmla="*/ 1170108 h 1403954"/>
              <a:gd name="connsiteX17" fmla="*/ 93803 w 1499746"/>
              <a:gd name="connsiteY17" fmla="*/ 936043 h 1403954"/>
              <a:gd name="connsiteX18" fmla="*/ 97976 w 1499746"/>
              <a:gd name="connsiteY18" fmla="*/ 892169 h 1403954"/>
              <a:gd name="connsiteX19" fmla="*/ 0 w 1499746"/>
              <a:gd name="connsiteY19" fmla="*/ 701977 h 1403954"/>
              <a:gd name="connsiteX20" fmla="*/ 97976 w 1499746"/>
              <a:gd name="connsiteY20" fmla="*/ 511785 h 1403954"/>
              <a:gd name="connsiteX21" fmla="*/ 93803 w 1499746"/>
              <a:gd name="connsiteY21" fmla="*/ 468131 h 1403954"/>
              <a:gd name="connsiteX22" fmla="*/ 327980 w 1499746"/>
              <a:gd name="connsiteY22" fmla="*/ 234065 h 1403954"/>
              <a:gd name="connsiteX23" fmla="*/ 327980 w 1499746"/>
              <a:gd name="connsiteY23" fmla="*/ 210593 h 1403954"/>
              <a:gd name="connsiteX24" fmla="*/ 538872 w 1499746"/>
              <a:gd name="connsiteY24" fmla="*/ 0 h 1403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499746" h="1403954">
                <a:moveTo>
                  <a:pt x="538872" y="0"/>
                </a:moveTo>
                <a:cubicBezTo>
                  <a:pt x="655521" y="0"/>
                  <a:pt x="749763" y="94328"/>
                  <a:pt x="749763" y="210593"/>
                </a:cubicBezTo>
                <a:cubicBezTo>
                  <a:pt x="749763" y="94328"/>
                  <a:pt x="844225" y="0"/>
                  <a:pt x="960655" y="0"/>
                </a:cubicBezTo>
                <a:cubicBezTo>
                  <a:pt x="1077304" y="0"/>
                  <a:pt x="1171546" y="94328"/>
                  <a:pt x="1171546" y="210593"/>
                </a:cubicBezTo>
                <a:lnTo>
                  <a:pt x="1171546" y="234065"/>
                </a:lnTo>
                <a:cubicBezTo>
                  <a:pt x="1300937" y="234065"/>
                  <a:pt x="1405943" y="338923"/>
                  <a:pt x="1405943" y="468131"/>
                </a:cubicBezTo>
                <a:cubicBezTo>
                  <a:pt x="1405943" y="483048"/>
                  <a:pt x="1404406" y="497746"/>
                  <a:pt x="1401770" y="511785"/>
                </a:cubicBezTo>
                <a:cubicBezTo>
                  <a:pt x="1461083" y="554343"/>
                  <a:pt x="1499746" y="623663"/>
                  <a:pt x="1499746" y="701977"/>
                </a:cubicBezTo>
                <a:cubicBezTo>
                  <a:pt x="1499746" y="780511"/>
                  <a:pt x="1461083" y="849831"/>
                  <a:pt x="1401770" y="892169"/>
                </a:cubicBezTo>
                <a:cubicBezTo>
                  <a:pt x="1404406" y="906428"/>
                  <a:pt x="1405943" y="921126"/>
                  <a:pt x="1405943" y="936043"/>
                </a:cubicBezTo>
                <a:cubicBezTo>
                  <a:pt x="1405943" y="1065250"/>
                  <a:pt x="1300937" y="1170108"/>
                  <a:pt x="1171546" y="1170108"/>
                </a:cubicBezTo>
                <a:lnTo>
                  <a:pt x="1171546" y="1193361"/>
                </a:lnTo>
                <a:cubicBezTo>
                  <a:pt x="1171546" y="1309845"/>
                  <a:pt x="1077304" y="1403954"/>
                  <a:pt x="960655" y="1403954"/>
                </a:cubicBezTo>
                <a:cubicBezTo>
                  <a:pt x="844225" y="1403954"/>
                  <a:pt x="749763" y="1309845"/>
                  <a:pt x="749763" y="1193361"/>
                </a:cubicBezTo>
                <a:cubicBezTo>
                  <a:pt x="749763" y="1309845"/>
                  <a:pt x="655521" y="1403954"/>
                  <a:pt x="538872" y="1403954"/>
                </a:cubicBezTo>
                <a:cubicBezTo>
                  <a:pt x="422442" y="1403954"/>
                  <a:pt x="327980" y="1309845"/>
                  <a:pt x="327980" y="1193361"/>
                </a:cubicBezTo>
                <a:lnTo>
                  <a:pt x="327980" y="1170108"/>
                </a:lnTo>
                <a:cubicBezTo>
                  <a:pt x="198589" y="1170108"/>
                  <a:pt x="93803" y="1065250"/>
                  <a:pt x="93803" y="936043"/>
                </a:cubicBezTo>
                <a:cubicBezTo>
                  <a:pt x="93803" y="921126"/>
                  <a:pt x="95121" y="906428"/>
                  <a:pt x="97976" y="892169"/>
                </a:cubicBezTo>
                <a:cubicBezTo>
                  <a:pt x="38663" y="849831"/>
                  <a:pt x="0" y="780511"/>
                  <a:pt x="0" y="701977"/>
                </a:cubicBezTo>
                <a:cubicBezTo>
                  <a:pt x="0" y="623663"/>
                  <a:pt x="38663" y="554343"/>
                  <a:pt x="97976" y="511785"/>
                </a:cubicBezTo>
                <a:cubicBezTo>
                  <a:pt x="95121" y="497746"/>
                  <a:pt x="93803" y="483048"/>
                  <a:pt x="93803" y="468131"/>
                </a:cubicBezTo>
                <a:cubicBezTo>
                  <a:pt x="93803" y="338923"/>
                  <a:pt x="198589" y="234065"/>
                  <a:pt x="327980" y="234065"/>
                </a:cubicBezTo>
                <a:lnTo>
                  <a:pt x="327980" y="210593"/>
                </a:lnTo>
                <a:cubicBezTo>
                  <a:pt x="327980" y="94328"/>
                  <a:pt x="422442" y="0"/>
                  <a:pt x="538872" y="0"/>
                </a:cubicBezTo>
                <a:close/>
              </a:path>
            </a:pathLst>
          </a:custGeom>
          <a:solidFill>
            <a:srgbClr val="004080"/>
          </a:solidFill>
          <a:ln>
            <a:solidFill>
              <a:schemeClr val="bg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3200" b="1" i="0" u="none" strike="noStrike" kern="1200" cap="none" spc="1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lt"/>
              </a:rPr>
              <a:t>1</a:t>
            </a:r>
            <a:endParaRPr kumimoji="0" lang="en-US" altLang="zh-CN" sz="3200" b="1" i="0" u="none" strike="noStrike" kern="1200" cap="none" spc="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4185920" y="2124075"/>
            <a:ext cx="675640" cy="562610"/>
          </a:xfrm>
          <a:custGeom>
            <a:avLst/>
            <a:gdLst>
              <a:gd name="connsiteX0" fmla="*/ 538872 w 1499746"/>
              <a:gd name="connsiteY0" fmla="*/ 0 h 1403954"/>
              <a:gd name="connsiteX1" fmla="*/ 749763 w 1499746"/>
              <a:gd name="connsiteY1" fmla="*/ 210593 h 1403954"/>
              <a:gd name="connsiteX2" fmla="*/ 960655 w 1499746"/>
              <a:gd name="connsiteY2" fmla="*/ 0 h 1403954"/>
              <a:gd name="connsiteX3" fmla="*/ 1171546 w 1499746"/>
              <a:gd name="connsiteY3" fmla="*/ 210593 h 1403954"/>
              <a:gd name="connsiteX4" fmla="*/ 1171546 w 1499746"/>
              <a:gd name="connsiteY4" fmla="*/ 234065 h 1403954"/>
              <a:gd name="connsiteX5" fmla="*/ 1405943 w 1499746"/>
              <a:gd name="connsiteY5" fmla="*/ 468131 h 1403954"/>
              <a:gd name="connsiteX6" fmla="*/ 1401770 w 1499746"/>
              <a:gd name="connsiteY6" fmla="*/ 511785 h 1403954"/>
              <a:gd name="connsiteX7" fmla="*/ 1499746 w 1499746"/>
              <a:gd name="connsiteY7" fmla="*/ 701977 h 1403954"/>
              <a:gd name="connsiteX8" fmla="*/ 1401770 w 1499746"/>
              <a:gd name="connsiteY8" fmla="*/ 892169 h 1403954"/>
              <a:gd name="connsiteX9" fmla="*/ 1405943 w 1499746"/>
              <a:gd name="connsiteY9" fmla="*/ 936043 h 1403954"/>
              <a:gd name="connsiteX10" fmla="*/ 1171546 w 1499746"/>
              <a:gd name="connsiteY10" fmla="*/ 1170108 h 1403954"/>
              <a:gd name="connsiteX11" fmla="*/ 1171546 w 1499746"/>
              <a:gd name="connsiteY11" fmla="*/ 1193361 h 1403954"/>
              <a:gd name="connsiteX12" fmla="*/ 960655 w 1499746"/>
              <a:gd name="connsiteY12" fmla="*/ 1403954 h 1403954"/>
              <a:gd name="connsiteX13" fmla="*/ 749763 w 1499746"/>
              <a:gd name="connsiteY13" fmla="*/ 1193361 h 1403954"/>
              <a:gd name="connsiteX14" fmla="*/ 538872 w 1499746"/>
              <a:gd name="connsiteY14" fmla="*/ 1403954 h 1403954"/>
              <a:gd name="connsiteX15" fmla="*/ 327980 w 1499746"/>
              <a:gd name="connsiteY15" fmla="*/ 1193361 h 1403954"/>
              <a:gd name="connsiteX16" fmla="*/ 327980 w 1499746"/>
              <a:gd name="connsiteY16" fmla="*/ 1170108 h 1403954"/>
              <a:gd name="connsiteX17" fmla="*/ 93803 w 1499746"/>
              <a:gd name="connsiteY17" fmla="*/ 936043 h 1403954"/>
              <a:gd name="connsiteX18" fmla="*/ 97976 w 1499746"/>
              <a:gd name="connsiteY18" fmla="*/ 892169 h 1403954"/>
              <a:gd name="connsiteX19" fmla="*/ 0 w 1499746"/>
              <a:gd name="connsiteY19" fmla="*/ 701977 h 1403954"/>
              <a:gd name="connsiteX20" fmla="*/ 97976 w 1499746"/>
              <a:gd name="connsiteY20" fmla="*/ 511785 h 1403954"/>
              <a:gd name="connsiteX21" fmla="*/ 93803 w 1499746"/>
              <a:gd name="connsiteY21" fmla="*/ 468131 h 1403954"/>
              <a:gd name="connsiteX22" fmla="*/ 327980 w 1499746"/>
              <a:gd name="connsiteY22" fmla="*/ 234065 h 1403954"/>
              <a:gd name="connsiteX23" fmla="*/ 327980 w 1499746"/>
              <a:gd name="connsiteY23" fmla="*/ 210593 h 1403954"/>
              <a:gd name="connsiteX24" fmla="*/ 538872 w 1499746"/>
              <a:gd name="connsiteY24" fmla="*/ 0 h 1403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499746" h="1403954">
                <a:moveTo>
                  <a:pt x="538872" y="0"/>
                </a:moveTo>
                <a:cubicBezTo>
                  <a:pt x="655521" y="0"/>
                  <a:pt x="749763" y="94328"/>
                  <a:pt x="749763" y="210593"/>
                </a:cubicBezTo>
                <a:cubicBezTo>
                  <a:pt x="749763" y="94328"/>
                  <a:pt x="844225" y="0"/>
                  <a:pt x="960655" y="0"/>
                </a:cubicBezTo>
                <a:cubicBezTo>
                  <a:pt x="1077304" y="0"/>
                  <a:pt x="1171546" y="94328"/>
                  <a:pt x="1171546" y="210593"/>
                </a:cubicBezTo>
                <a:lnTo>
                  <a:pt x="1171546" y="234065"/>
                </a:lnTo>
                <a:cubicBezTo>
                  <a:pt x="1300937" y="234065"/>
                  <a:pt x="1405943" y="338923"/>
                  <a:pt x="1405943" y="468131"/>
                </a:cubicBezTo>
                <a:cubicBezTo>
                  <a:pt x="1405943" y="483048"/>
                  <a:pt x="1404406" y="497746"/>
                  <a:pt x="1401770" y="511785"/>
                </a:cubicBezTo>
                <a:cubicBezTo>
                  <a:pt x="1461083" y="554343"/>
                  <a:pt x="1499746" y="623663"/>
                  <a:pt x="1499746" y="701977"/>
                </a:cubicBezTo>
                <a:cubicBezTo>
                  <a:pt x="1499746" y="780511"/>
                  <a:pt x="1461083" y="849831"/>
                  <a:pt x="1401770" y="892169"/>
                </a:cubicBezTo>
                <a:cubicBezTo>
                  <a:pt x="1404406" y="906428"/>
                  <a:pt x="1405943" y="921126"/>
                  <a:pt x="1405943" y="936043"/>
                </a:cubicBezTo>
                <a:cubicBezTo>
                  <a:pt x="1405943" y="1065250"/>
                  <a:pt x="1300937" y="1170108"/>
                  <a:pt x="1171546" y="1170108"/>
                </a:cubicBezTo>
                <a:lnTo>
                  <a:pt x="1171546" y="1193361"/>
                </a:lnTo>
                <a:cubicBezTo>
                  <a:pt x="1171546" y="1309845"/>
                  <a:pt x="1077304" y="1403954"/>
                  <a:pt x="960655" y="1403954"/>
                </a:cubicBezTo>
                <a:cubicBezTo>
                  <a:pt x="844225" y="1403954"/>
                  <a:pt x="749763" y="1309845"/>
                  <a:pt x="749763" y="1193361"/>
                </a:cubicBezTo>
                <a:cubicBezTo>
                  <a:pt x="749763" y="1309845"/>
                  <a:pt x="655521" y="1403954"/>
                  <a:pt x="538872" y="1403954"/>
                </a:cubicBezTo>
                <a:cubicBezTo>
                  <a:pt x="422442" y="1403954"/>
                  <a:pt x="327980" y="1309845"/>
                  <a:pt x="327980" y="1193361"/>
                </a:cubicBezTo>
                <a:lnTo>
                  <a:pt x="327980" y="1170108"/>
                </a:lnTo>
                <a:cubicBezTo>
                  <a:pt x="198589" y="1170108"/>
                  <a:pt x="93803" y="1065250"/>
                  <a:pt x="93803" y="936043"/>
                </a:cubicBezTo>
                <a:cubicBezTo>
                  <a:pt x="93803" y="921126"/>
                  <a:pt x="95121" y="906428"/>
                  <a:pt x="97976" y="892169"/>
                </a:cubicBezTo>
                <a:cubicBezTo>
                  <a:pt x="38663" y="849831"/>
                  <a:pt x="0" y="780511"/>
                  <a:pt x="0" y="701977"/>
                </a:cubicBezTo>
                <a:cubicBezTo>
                  <a:pt x="0" y="623663"/>
                  <a:pt x="38663" y="554343"/>
                  <a:pt x="97976" y="511785"/>
                </a:cubicBezTo>
                <a:cubicBezTo>
                  <a:pt x="95121" y="497746"/>
                  <a:pt x="93803" y="483048"/>
                  <a:pt x="93803" y="468131"/>
                </a:cubicBezTo>
                <a:cubicBezTo>
                  <a:pt x="93803" y="338923"/>
                  <a:pt x="198589" y="234065"/>
                  <a:pt x="327980" y="234065"/>
                </a:cubicBezTo>
                <a:lnTo>
                  <a:pt x="327980" y="210593"/>
                </a:lnTo>
                <a:cubicBezTo>
                  <a:pt x="327980" y="94328"/>
                  <a:pt x="422442" y="0"/>
                  <a:pt x="538872" y="0"/>
                </a:cubicBezTo>
                <a:close/>
              </a:path>
            </a:pathLst>
          </a:custGeom>
          <a:solidFill>
            <a:schemeClr val="tx2"/>
          </a:solidFill>
          <a:ln>
            <a:solidFill>
              <a:schemeClr val="bg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3200" b="1" i="0" u="none" strike="noStrike" kern="1200" cap="none" spc="1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lt"/>
              </a:rPr>
              <a:t>2</a:t>
            </a:r>
            <a:endParaRPr kumimoji="0" lang="en-US" altLang="zh-CN" sz="3200" b="1" i="0" u="none" strike="noStrike" kern="1200" cap="none" spc="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4185920" y="2866390"/>
            <a:ext cx="675640" cy="562610"/>
          </a:xfrm>
          <a:custGeom>
            <a:avLst/>
            <a:gdLst>
              <a:gd name="connsiteX0" fmla="*/ 538872 w 1499746"/>
              <a:gd name="connsiteY0" fmla="*/ 0 h 1403954"/>
              <a:gd name="connsiteX1" fmla="*/ 749763 w 1499746"/>
              <a:gd name="connsiteY1" fmla="*/ 210593 h 1403954"/>
              <a:gd name="connsiteX2" fmla="*/ 960655 w 1499746"/>
              <a:gd name="connsiteY2" fmla="*/ 0 h 1403954"/>
              <a:gd name="connsiteX3" fmla="*/ 1171546 w 1499746"/>
              <a:gd name="connsiteY3" fmla="*/ 210593 h 1403954"/>
              <a:gd name="connsiteX4" fmla="*/ 1171546 w 1499746"/>
              <a:gd name="connsiteY4" fmla="*/ 234065 h 1403954"/>
              <a:gd name="connsiteX5" fmla="*/ 1405943 w 1499746"/>
              <a:gd name="connsiteY5" fmla="*/ 468131 h 1403954"/>
              <a:gd name="connsiteX6" fmla="*/ 1401770 w 1499746"/>
              <a:gd name="connsiteY6" fmla="*/ 511785 h 1403954"/>
              <a:gd name="connsiteX7" fmla="*/ 1499746 w 1499746"/>
              <a:gd name="connsiteY7" fmla="*/ 701977 h 1403954"/>
              <a:gd name="connsiteX8" fmla="*/ 1401770 w 1499746"/>
              <a:gd name="connsiteY8" fmla="*/ 892169 h 1403954"/>
              <a:gd name="connsiteX9" fmla="*/ 1405943 w 1499746"/>
              <a:gd name="connsiteY9" fmla="*/ 936043 h 1403954"/>
              <a:gd name="connsiteX10" fmla="*/ 1171546 w 1499746"/>
              <a:gd name="connsiteY10" fmla="*/ 1170108 h 1403954"/>
              <a:gd name="connsiteX11" fmla="*/ 1171546 w 1499746"/>
              <a:gd name="connsiteY11" fmla="*/ 1193361 h 1403954"/>
              <a:gd name="connsiteX12" fmla="*/ 960655 w 1499746"/>
              <a:gd name="connsiteY12" fmla="*/ 1403954 h 1403954"/>
              <a:gd name="connsiteX13" fmla="*/ 749763 w 1499746"/>
              <a:gd name="connsiteY13" fmla="*/ 1193361 h 1403954"/>
              <a:gd name="connsiteX14" fmla="*/ 538872 w 1499746"/>
              <a:gd name="connsiteY14" fmla="*/ 1403954 h 1403954"/>
              <a:gd name="connsiteX15" fmla="*/ 327980 w 1499746"/>
              <a:gd name="connsiteY15" fmla="*/ 1193361 h 1403954"/>
              <a:gd name="connsiteX16" fmla="*/ 327980 w 1499746"/>
              <a:gd name="connsiteY16" fmla="*/ 1170108 h 1403954"/>
              <a:gd name="connsiteX17" fmla="*/ 93803 w 1499746"/>
              <a:gd name="connsiteY17" fmla="*/ 936043 h 1403954"/>
              <a:gd name="connsiteX18" fmla="*/ 97976 w 1499746"/>
              <a:gd name="connsiteY18" fmla="*/ 892169 h 1403954"/>
              <a:gd name="connsiteX19" fmla="*/ 0 w 1499746"/>
              <a:gd name="connsiteY19" fmla="*/ 701977 h 1403954"/>
              <a:gd name="connsiteX20" fmla="*/ 97976 w 1499746"/>
              <a:gd name="connsiteY20" fmla="*/ 511785 h 1403954"/>
              <a:gd name="connsiteX21" fmla="*/ 93803 w 1499746"/>
              <a:gd name="connsiteY21" fmla="*/ 468131 h 1403954"/>
              <a:gd name="connsiteX22" fmla="*/ 327980 w 1499746"/>
              <a:gd name="connsiteY22" fmla="*/ 234065 h 1403954"/>
              <a:gd name="connsiteX23" fmla="*/ 327980 w 1499746"/>
              <a:gd name="connsiteY23" fmla="*/ 210593 h 1403954"/>
              <a:gd name="connsiteX24" fmla="*/ 538872 w 1499746"/>
              <a:gd name="connsiteY24" fmla="*/ 0 h 1403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499746" h="1403954">
                <a:moveTo>
                  <a:pt x="538872" y="0"/>
                </a:moveTo>
                <a:cubicBezTo>
                  <a:pt x="655521" y="0"/>
                  <a:pt x="749763" y="94328"/>
                  <a:pt x="749763" y="210593"/>
                </a:cubicBezTo>
                <a:cubicBezTo>
                  <a:pt x="749763" y="94328"/>
                  <a:pt x="844225" y="0"/>
                  <a:pt x="960655" y="0"/>
                </a:cubicBezTo>
                <a:cubicBezTo>
                  <a:pt x="1077304" y="0"/>
                  <a:pt x="1171546" y="94328"/>
                  <a:pt x="1171546" y="210593"/>
                </a:cubicBezTo>
                <a:lnTo>
                  <a:pt x="1171546" y="234065"/>
                </a:lnTo>
                <a:cubicBezTo>
                  <a:pt x="1300937" y="234065"/>
                  <a:pt x="1405943" y="338923"/>
                  <a:pt x="1405943" y="468131"/>
                </a:cubicBezTo>
                <a:cubicBezTo>
                  <a:pt x="1405943" y="483048"/>
                  <a:pt x="1404406" y="497746"/>
                  <a:pt x="1401770" y="511785"/>
                </a:cubicBezTo>
                <a:cubicBezTo>
                  <a:pt x="1461083" y="554343"/>
                  <a:pt x="1499746" y="623663"/>
                  <a:pt x="1499746" y="701977"/>
                </a:cubicBezTo>
                <a:cubicBezTo>
                  <a:pt x="1499746" y="780511"/>
                  <a:pt x="1461083" y="849831"/>
                  <a:pt x="1401770" y="892169"/>
                </a:cubicBezTo>
                <a:cubicBezTo>
                  <a:pt x="1404406" y="906428"/>
                  <a:pt x="1405943" y="921126"/>
                  <a:pt x="1405943" y="936043"/>
                </a:cubicBezTo>
                <a:cubicBezTo>
                  <a:pt x="1405943" y="1065250"/>
                  <a:pt x="1300937" y="1170108"/>
                  <a:pt x="1171546" y="1170108"/>
                </a:cubicBezTo>
                <a:lnTo>
                  <a:pt x="1171546" y="1193361"/>
                </a:lnTo>
                <a:cubicBezTo>
                  <a:pt x="1171546" y="1309845"/>
                  <a:pt x="1077304" y="1403954"/>
                  <a:pt x="960655" y="1403954"/>
                </a:cubicBezTo>
                <a:cubicBezTo>
                  <a:pt x="844225" y="1403954"/>
                  <a:pt x="749763" y="1309845"/>
                  <a:pt x="749763" y="1193361"/>
                </a:cubicBezTo>
                <a:cubicBezTo>
                  <a:pt x="749763" y="1309845"/>
                  <a:pt x="655521" y="1403954"/>
                  <a:pt x="538872" y="1403954"/>
                </a:cubicBezTo>
                <a:cubicBezTo>
                  <a:pt x="422442" y="1403954"/>
                  <a:pt x="327980" y="1309845"/>
                  <a:pt x="327980" y="1193361"/>
                </a:cubicBezTo>
                <a:lnTo>
                  <a:pt x="327980" y="1170108"/>
                </a:lnTo>
                <a:cubicBezTo>
                  <a:pt x="198589" y="1170108"/>
                  <a:pt x="93803" y="1065250"/>
                  <a:pt x="93803" y="936043"/>
                </a:cubicBezTo>
                <a:cubicBezTo>
                  <a:pt x="93803" y="921126"/>
                  <a:pt x="95121" y="906428"/>
                  <a:pt x="97976" y="892169"/>
                </a:cubicBezTo>
                <a:cubicBezTo>
                  <a:pt x="38663" y="849831"/>
                  <a:pt x="0" y="780511"/>
                  <a:pt x="0" y="701977"/>
                </a:cubicBezTo>
                <a:cubicBezTo>
                  <a:pt x="0" y="623663"/>
                  <a:pt x="38663" y="554343"/>
                  <a:pt x="97976" y="511785"/>
                </a:cubicBezTo>
                <a:cubicBezTo>
                  <a:pt x="95121" y="497746"/>
                  <a:pt x="93803" y="483048"/>
                  <a:pt x="93803" y="468131"/>
                </a:cubicBezTo>
                <a:cubicBezTo>
                  <a:pt x="93803" y="338923"/>
                  <a:pt x="198589" y="234065"/>
                  <a:pt x="327980" y="234065"/>
                </a:cubicBezTo>
                <a:lnTo>
                  <a:pt x="327980" y="210593"/>
                </a:lnTo>
                <a:cubicBezTo>
                  <a:pt x="327980" y="94328"/>
                  <a:pt x="422442" y="0"/>
                  <a:pt x="538872" y="0"/>
                </a:cubicBezTo>
                <a:close/>
              </a:path>
            </a:pathLst>
          </a:custGeom>
          <a:solidFill>
            <a:srgbClr val="004080"/>
          </a:solidFill>
          <a:ln>
            <a:solidFill>
              <a:schemeClr val="bg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3200" b="1" i="0" u="none" strike="noStrike" kern="1200" cap="none" spc="1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lt"/>
              </a:rPr>
              <a:t>3</a:t>
            </a:r>
            <a:endParaRPr kumimoji="0" lang="en-US" altLang="zh-CN" sz="3200" b="1" i="0" u="none" strike="noStrike" kern="1200" cap="none" spc="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4185920" y="3608070"/>
            <a:ext cx="675640" cy="562610"/>
          </a:xfrm>
          <a:custGeom>
            <a:avLst/>
            <a:gdLst>
              <a:gd name="connsiteX0" fmla="*/ 538872 w 1499746"/>
              <a:gd name="connsiteY0" fmla="*/ 0 h 1403954"/>
              <a:gd name="connsiteX1" fmla="*/ 749763 w 1499746"/>
              <a:gd name="connsiteY1" fmla="*/ 210593 h 1403954"/>
              <a:gd name="connsiteX2" fmla="*/ 960655 w 1499746"/>
              <a:gd name="connsiteY2" fmla="*/ 0 h 1403954"/>
              <a:gd name="connsiteX3" fmla="*/ 1171546 w 1499746"/>
              <a:gd name="connsiteY3" fmla="*/ 210593 h 1403954"/>
              <a:gd name="connsiteX4" fmla="*/ 1171546 w 1499746"/>
              <a:gd name="connsiteY4" fmla="*/ 234065 h 1403954"/>
              <a:gd name="connsiteX5" fmla="*/ 1405943 w 1499746"/>
              <a:gd name="connsiteY5" fmla="*/ 468131 h 1403954"/>
              <a:gd name="connsiteX6" fmla="*/ 1401770 w 1499746"/>
              <a:gd name="connsiteY6" fmla="*/ 511785 h 1403954"/>
              <a:gd name="connsiteX7" fmla="*/ 1499746 w 1499746"/>
              <a:gd name="connsiteY7" fmla="*/ 701977 h 1403954"/>
              <a:gd name="connsiteX8" fmla="*/ 1401770 w 1499746"/>
              <a:gd name="connsiteY8" fmla="*/ 892169 h 1403954"/>
              <a:gd name="connsiteX9" fmla="*/ 1405943 w 1499746"/>
              <a:gd name="connsiteY9" fmla="*/ 936043 h 1403954"/>
              <a:gd name="connsiteX10" fmla="*/ 1171546 w 1499746"/>
              <a:gd name="connsiteY10" fmla="*/ 1170108 h 1403954"/>
              <a:gd name="connsiteX11" fmla="*/ 1171546 w 1499746"/>
              <a:gd name="connsiteY11" fmla="*/ 1193361 h 1403954"/>
              <a:gd name="connsiteX12" fmla="*/ 960655 w 1499746"/>
              <a:gd name="connsiteY12" fmla="*/ 1403954 h 1403954"/>
              <a:gd name="connsiteX13" fmla="*/ 749763 w 1499746"/>
              <a:gd name="connsiteY13" fmla="*/ 1193361 h 1403954"/>
              <a:gd name="connsiteX14" fmla="*/ 538872 w 1499746"/>
              <a:gd name="connsiteY14" fmla="*/ 1403954 h 1403954"/>
              <a:gd name="connsiteX15" fmla="*/ 327980 w 1499746"/>
              <a:gd name="connsiteY15" fmla="*/ 1193361 h 1403954"/>
              <a:gd name="connsiteX16" fmla="*/ 327980 w 1499746"/>
              <a:gd name="connsiteY16" fmla="*/ 1170108 h 1403954"/>
              <a:gd name="connsiteX17" fmla="*/ 93803 w 1499746"/>
              <a:gd name="connsiteY17" fmla="*/ 936043 h 1403954"/>
              <a:gd name="connsiteX18" fmla="*/ 97976 w 1499746"/>
              <a:gd name="connsiteY18" fmla="*/ 892169 h 1403954"/>
              <a:gd name="connsiteX19" fmla="*/ 0 w 1499746"/>
              <a:gd name="connsiteY19" fmla="*/ 701977 h 1403954"/>
              <a:gd name="connsiteX20" fmla="*/ 97976 w 1499746"/>
              <a:gd name="connsiteY20" fmla="*/ 511785 h 1403954"/>
              <a:gd name="connsiteX21" fmla="*/ 93803 w 1499746"/>
              <a:gd name="connsiteY21" fmla="*/ 468131 h 1403954"/>
              <a:gd name="connsiteX22" fmla="*/ 327980 w 1499746"/>
              <a:gd name="connsiteY22" fmla="*/ 234065 h 1403954"/>
              <a:gd name="connsiteX23" fmla="*/ 327980 w 1499746"/>
              <a:gd name="connsiteY23" fmla="*/ 210593 h 1403954"/>
              <a:gd name="connsiteX24" fmla="*/ 538872 w 1499746"/>
              <a:gd name="connsiteY24" fmla="*/ 0 h 1403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499746" h="1403954">
                <a:moveTo>
                  <a:pt x="538872" y="0"/>
                </a:moveTo>
                <a:cubicBezTo>
                  <a:pt x="655521" y="0"/>
                  <a:pt x="749763" y="94328"/>
                  <a:pt x="749763" y="210593"/>
                </a:cubicBezTo>
                <a:cubicBezTo>
                  <a:pt x="749763" y="94328"/>
                  <a:pt x="844225" y="0"/>
                  <a:pt x="960655" y="0"/>
                </a:cubicBezTo>
                <a:cubicBezTo>
                  <a:pt x="1077304" y="0"/>
                  <a:pt x="1171546" y="94328"/>
                  <a:pt x="1171546" y="210593"/>
                </a:cubicBezTo>
                <a:lnTo>
                  <a:pt x="1171546" y="234065"/>
                </a:lnTo>
                <a:cubicBezTo>
                  <a:pt x="1300937" y="234065"/>
                  <a:pt x="1405943" y="338923"/>
                  <a:pt x="1405943" y="468131"/>
                </a:cubicBezTo>
                <a:cubicBezTo>
                  <a:pt x="1405943" y="483048"/>
                  <a:pt x="1404406" y="497746"/>
                  <a:pt x="1401770" y="511785"/>
                </a:cubicBezTo>
                <a:cubicBezTo>
                  <a:pt x="1461083" y="554343"/>
                  <a:pt x="1499746" y="623663"/>
                  <a:pt x="1499746" y="701977"/>
                </a:cubicBezTo>
                <a:cubicBezTo>
                  <a:pt x="1499746" y="780511"/>
                  <a:pt x="1461083" y="849831"/>
                  <a:pt x="1401770" y="892169"/>
                </a:cubicBezTo>
                <a:cubicBezTo>
                  <a:pt x="1404406" y="906428"/>
                  <a:pt x="1405943" y="921126"/>
                  <a:pt x="1405943" y="936043"/>
                </a:cubicBezTo>
                <a:cubicBezTo>
                  <a:pt x="1405943" y="1065250"/>
                  <a:pt x="1300937" y="1170108"/>
                  <a:pt x="1171546" y="1170108"/>
                </a:cubicBezTo>
                <a:lnTo>
                  <a:pt x="1171546" y="1193361"/>
                </a:lnTo>
                <a:cubicBezTo>
                  <a:pt x="1171546" y="1309845"/>
                  <a:pt x="1077304" y="1403954"/>
                  <a:pt x="960655" y="1403954"/>
                </a:cubicBezTo>
                <a:cubicBezTo>
                  <a:pt x="844225" y="1403954"/>
                  <a:pt x="749763" y="1309845"/>
                  <a:pt x="749763" y="1193361"/>
                </a:cubicBezTo>
                <a:cubicBezTo>
                  <a:pt x="749763" y="1309845"/>
                  <a:pt x="655521" y="1403954"/>
                  <a:pt x="538872" y="1403954"/>
                </a:cubicBezTo>
                <a:cubicBezTo>
                  <a:pt x="422442" y="1403954"/>
                  <a:pt x="327980" y="1309845"/>
                  <a:pt x="327980" y="1193361"/>
                </a:cubicBezTo>
                <a:lnTo>
                  <a:pt x="327980" y="1170108"/>
                </a:lnTo>
                <a:cubicBezTo>
                  <a:pt x="198589" y="1170108"/>
                  <a:pt x="93803" y="1065250"/>
                  <a:pt x="93803" y="936043"/>
                </a:cubicBezTo>
                <a:cubicBezTo>
                  <a:pt x="93803" y="921126"/>
                  <a:pt x="95121" y="906428"/>
                  <a:pt x="97976" y="892169"/>
                </a:cubicBezTo>
                <a:cubicBezTo>
                  <a:pt x="38663" y="849831"/>
                  <a:pt x="0" y="780511"/>
                  <a:pt x="0" y="701977"/>
                </a:cubicBezTo>
                <a:cubicBezTo>
                  <a:pt x="0" y="623663"/>
                  <a:pt x="38663" y="554343"/>
                  <a:pt x="97976" y="511785"/>
                </a:cubicBezTo>
                <a:cubicBezTo>
                  <a:pt x="95121" y="497746"/>
                  <a:pt x="93803" y="483048"/>
                  <a:pt x="93803" y="468131"/>
                </a:cubicBezTo>
                <a:cubicBezTo>
                  <a:pt x="93803" y="338923"/>
                  <a:pt x="198589" y="234065"/>
                  <a:pt x="327980" y="234065"/>
                </a:cubicBezTo>
                <a:lnTo>
                  <a:pt x="327980" y="210593"/>
                </a:lnTo>
                <a:cubicBezTo>
                  <a:pt x="327980" y="94328"/>
                  <a:pt x="422442" y="0"/>
                  <a:pt x="538872" y="0"/>
                </a:cubicBezTo>
                <a:close/>
              </a:path>
            </a:pathLst>
          </a:custGeom>
          <a:solidFill>
            <a:schemeClr val="tx2"/>
          </a:solidFill>
          <a:ln>
            <a:solidFill>
              <a:schemeClr val="bg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r>
              <a:rPr lang="en-US" altLang="zh-CN" sz="3200" b="1" spc="100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lt"/>
              </a:rPr>
              <a:t>4</a:t>
            </a:r>
            <a:endParaRPr lang="en-US" altLang="zh-CN" sz="3200" b="1" spc="100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4185920" y="4350385"/>
            <a:ext cx="675640" cy="562610"/>
          </a:xfrm>
          <a:custGeom>
            <a:avLst/>
            <a:gdLst>
              <a:gd name="connsiteX0" fmla="*/ 538872 w 1499746"/>
              <a:gd name="connsiteY0" fmla="*/ 0 h 1403954"/>
              <a:gd name="connsiteX1" fmla="*/ 749763 w 1499746"/>
              <a:gd name="connsiteY1" fmla="*/ 210593 h 1403954"/>
              <a:gd name="connsiteX2" fmla="*/ 960655 w 1499746"/>
              <a:gd name="connsiteY2" fmla="*/ 0 h 1403954"/>
              <a:gd name="connsiteX3" fmla="*/ 1171546 w 1499746"/>
              <a:gd name="connsiteY3" fmla="*/ 210593 h 1403954"/>
              <a:gd name="connsiteX4" fmla="*/ 1171546 w 1499746"/>
              <a:gd name="connsiteY4" fmla="*/ 234065 h 1403954"/>
              <a:gd name="connsiteX5" fmla="*/ 1405943 w 1499746"/>
              <a:gd name="connsiteY5" fmla="*/ 468131 h 1403954"/>
              <a:gd name="connsiteX6" fmla="*/ 1401770 w 1499746"/>
              <a:gd name="connsiteY6" fmla="*/ 511785 h 1403954"/>
              <a:gd name="connsiteX7" fmla="*/ 1499746 w 1499746"/>
              <a:gd name="connsiteY7" fmla="*/ 701977 h 1403954"/>
              <a:gd name="connsiteX8" fmla="*/ 1401770 w 1499746"/>
              <a:gd name="connsiteY8" fmla="*/ 892169 h 1403954"/>
              <a:gd name="connsiteX9" fmla="*/ 1405943 w 1499746"/>
              <a:gd name="connsiteY9" fmla="*/ 936043 h 1403954"/>
              <a:gd name="connsiteX10" fmla="*/ 1171546 w 1499746"/>
              <a:gd name="connsiteY10" fmla="*/ 1170108 h 1403954"/>
              <a:gd name="connsiteX11" fmla="*/ 1171546 w 1499746"/>
              <a:gd name="connsiteY11" fmla="*/ 1193361 h 1403954"/>
              <a:gd name="connsiteX12" fmla="*/ 960655 w 1499746"/>
              <a:gd name="connsiteY12" fmla="*/ 1403954 h 1403954"/>
              <a:gd name="connsiteX13" fmla="*/ 749763 w 1499746"/>
              <a:gd name="connsiteY13" fmla="*/ 1193361 h 1403954"/>
              <a:gd name="connsiteX14" fmla="*/ 538872 w 1499746"/>
              <a:gd name="connsiteY14" fmla="*/ 1403954 h 1403954"/>
              <a:gd name="connsiteX15" fmla="*/ 327980 w 1499746"/>
              <a:gd name="connsiteY15" fmla="*/ 1193361 h 1403954"/>
              <a:gd name="connsiteX16" fmla="*/ 327980 w 1499746"/>
              <a:gd name="connsiteY16" fmla="*/ 1170108 h 1403954"/>
              <a:gd name="connsiteX17" fmla="*/ 93803 w 1499746"/>
              <a:gd name="connsiteY17" fmla="*/ 936043 h 1403954"/>
              <a:gd name="connsiteX18" fmla="*/ 97976 w 1499746"/>
              <a:gd name="connsiteY18" fmla="*/ 892169 h 1403954"/>
              <a:gd name="connsiteX19" fmla="*/ 0 w 1499746"/>
              <a:gd name="connsiteY19" fmla="*/ 701977 h 1403954"/>
              <a:gd name="connsiteX20" fmla="*/ 97976 w 1499746"/>
              <a:gd name="connsiteY20" fmla="*/ 511785 h 1403954"/>
              <a:gd name="connsiteX21" fmla="*/ 93803 w 1499746"/>
              <a:gd name="connsiteY21" fmla="*/ 468131 h 1403954"/>
              <a:gd name="connsiteX22" fmla="*/ 327980 w 1499746"/>
              <a:gd name="connsiteY22" fmla="*/ 234065 h 1403954"/>
              <a:gd name="connsiteX23" fmla="*/ 327980 w 1499746"/>
              <a:gd name="connsiteY23" fmla="*/ 210593 h 1403954"/>
              <a:gd name="connsiteX24" fmla="*/ 538872 w 1499746"/>
              <a:gd name="connsiteY24" fmla="*/ 0 h 1403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499746" h="1403954">
                <a:moveTo>
                  <a:pt x="538872" y="0"/>
                </a:moveTo>
                <a:cubicBezTo>
                  <a:pt x="655521" y="0"/>
                  <a:pt x="749763" y="94328"/>
                  <a:pt x="749763" y="210593"/>
                </a:cubicBezTo>
                <a:cubicBezTo>
                  <a:pt x="749763" y="94328"/>
                  <a:pt x="844225" y="0"/>
                  <a:pt x="960655" y="0"/>
                </a:cubicBezTo>
                <a:cubicBezTo>
                  <a:pt x="1077304" y="0"/>
                  <a:pt x="1171546" y="94328"/>
                  <a:pt x="1171546" y="210593"/>
                </a:cubicBezTo>
                <a:lnTo>
                  <a:pt x="1171546" y="234065"/>
                </a:lnTo>
                <a:cubicBezTo>
                  <a:pt x="1300937" y="234065"/>
                  <a:pt x="1405943" y="338923"/>
                  <a:pt x="1405943" y="468131"/>
                </a:cubicBezTo>
                <a:cubicBezTo>
                  <a:pt x="1405943" y="483048"/>
                  <a:pt x="1404406" y="497746"/>
                  <a:pt x="1401770" y="511785"/>
                </a:cubicBezTo>
                <a:cubicBezTo>
                  <a:pt x="1461083" y="554343"/>
                  <a:pt x="1499746" y="623663"/>
                  <a:pt x="1499746" y="701977"/>
                </a:cubicBezTo>
                <a:cubicBezTo>
                  <a:pt x="1499746" y="780511"/>
                  <a:pt x="1461083" y="849831"/>
                  <a:pt x="1401770" y="892169"/>
                </a:cubicBezTo>
                <a:cubicBezTo>
                  <a:pt x="1404406" y="906428"/>
                  <a:pt x="1405943" y="921126"/>
                  <a:pt x="1405943" y="936043"/>
                </a:cubicBezTo>
                <a:cubicBezTo>
                  <a:pt x="1405943" y="1065250"/>
                  <a:pt x="1300937" y="1170108"/>
                  <a:pt x="1171546" y="1170108"/>
                </a:cubicBezTo>
                <a:lnTo>
                  <a:pt x="1171546" y="1193361"/>
                </a:lnTo>
                <a:cubicBezTo>
                  <a:pt x="1171546" y="1309845"/>
                  <a:pt x="1077304" y="1403954"/>
                  <a:pt x="960655" y="1403954"/>
                </a:cubicBezTo>
                <a:cubicBezTo>
                  <a:pt x="844225" y="1403954"/>
                  <a:pt x="749763" y="1309845"/>
                  <a:pt x="749763" y="1193361"/>
                </a:cubicBezTo>
                <a:cubicBezTo>
                  <a:pt x="749763" y="1309845"/>
                  <a:pt x="655521" y="1403954"/>
                  <a:pt x="538872" y="1403954"/>
                </a:cubicBezTo>
                <a:cubicBezTo>
                  <a:pt x="422442" y="1403954"/>
                  <a:pt x="327980" y="1309845"/>
                  <a:pt x="327980" y="1193361"/>
                </a:cubicBezTo>
                <a:lnTo>
                  <a:pt x="327980" y="1170108"/>
                </a:lnTo>
                <a:cubicBezTo>
                  <a:pt x="198589" y="1170108"/>
                  <a:pt x="93803" y="1065250"/>
                  <a:pt x="93803" y="936043"/>
                </a:cubicBezTo>
                <a:cubicBezTo>
                  <a:pt x="93803" y="921126"/>
                  <a:pt x="95121" y="906428"/>
                  <a:pt x="97976" y="892169"/>
                </a:cubicBezTo>
                <a:cubicBezTo>
                  <a:pt x="38663" y="849831"/>
                  <a:pt x="0" y="780511"/>
                  <a:pt x="0" y="701977"/>
                </a:cubicBezTo>
                <a:cubicBezTo>
                  <a:pt x="0" y="623663"/>
                  <a:pt x="38663" y="554343"/>
                  <a:pt x="97976" y="511785"/>
                </a:cubicBezTo>
                <a:cubicBezTo>
                  <a:pt x="95121" y="497746"/>
                  <a:pt x="93803" y="483048"/>
                  <a:pt x="93803" y="468131"/>
                </a:cubicBezTo>
                <a:cubicBezTo>
                  <a:pt x="93803" y="338923"/>
                  <a:pt x="198589" y="234065"/>
                  <a:pt x="327980" y="234065"/>
                </a:cubicBezTo>
                <a:lnTo>
                  <a:pt x="327980" y="210593"/>
                </a:lnTo>
                <a:cubicBezTo>
                  <a:pt x="327980" y="94328"/>
                  <a:pt x="422442" y="0"/>
                  <a:pt x="538872" y="0"/>
                </a:cubicBezTo>
                <a:close/>
              </a:path>
            </a:pathLst>
          </a:custGeom>
          <a:solidFill>
            <a:srgbClr val="004080"/>
          </a:solidFill>
          <a:ln>
            <a:solidFill>
              <a:schemeClr val="bg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3200" b="1" i="0" u="none" strike="noStrike" kern="1200" cap="none" spc="1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lt"/>
              </a:rPr>
              <a:t>5</a:t>
            </a:r>
            <a:endParaRPr kumimoji="0" lang="en-US" altLang="zh-CN" sz="3200" b="1" i="0" u="none" strike="noStrike" kern="1200" cap="none" spc="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12" name="文本框 1"/>
          <p:cNvSpPr txBox="1"/>
          <p:nvPr/>
        </p:nvSpPr>
        <p:spPr>
          <a:xfrm>
            <a:off x="3168015" y="1382395"/>
            <a:ext cx="798195" cy="3530600"/>
          </a:xfrm>
          <a:prstGeom prst="rect">
            <a:avLst/>
          </a:prstGeom>
          <a:ln w="190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eaVert" wrap="square" rtlCol="0">
            <a:spAutoFit/>
          </a:bodyPr>
          <a:lstStyle/>
          <a:p>
            <a:pPr algn="ctr"/>
            <a:r>
              <a:rPr lang="zh-CN" altLang="en-US" sz="4000" b="1" spc="50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目</a:t>
            </a:r>
            <a:r>
              <a:rPr lang="en-US" altLang="zh-CN" sz="4000" b="1" spc="50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4000" b="1" spc="50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录</a:t>
            </a:r>
            <a:endParaRPr lang="zh-CN" altLang="en-US" sz="4000" b="1" spc="500">
              <a:solidFill>
                <a:schemeClr val="tx1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5"/>
          <p:cNvSpPr txBox="1"/>
          <p:nvPr/>
        </p:nvSpPr>
        <p:spPr>
          <a:xfrm>
            <a:off x="6823684" y="502485"/>
            <a:ext cx="4999612" cy="57047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452816" tIns="55880" rIns="55880" bIns="55880" numCol="1" spcCol="1270" anchor="ctr" anchorCtr="0">
            <a:noAutofit/>
          </a:bodyPr>
          <a:lstStyle>
            <a:defPPr>
              <a:defRPr lang="en-US"/>
            </a:defPPr>
            <a:lvl1pPr defTabSz="977900">
              <a:lnSpc>
                <a:spcPct val="90000"/>
              </a:lnSpc>
              <a:spcAft>
                <a:spcPct val="35000"/>
              </a:spcAft>
              <a:defRPr sz="3200" b="1">
                <a:solidFill>
                  <a:srgbClr val="004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defRPr>
            </a:lvl1pPr>
          </a:lstStyle>
          <a:p>
            <a:endParaRPr lang="zh-CN" altLang="en-US" sz="2800" dirty="0">
              <a:solidFill>
                <a:schemeClr val="tx2"/>
              </a:solidFill>
              <a:sym typeface="+mn-lt"/>
            </a:endParaRPr>
          </a:p>
        </p:txBody>
      </p:sp>
      <p:sp>
        <p:nvSpPr>
          <p:cNvPr id="14" name="文本框 3"/>
          <p:cNvSpPr txBox="1"/>
          <p:nvPr/>
        </p:nvSpPr>
        <p:spPr>
          <a:xfrm>
            <a:off x="4635756" y="4389466"/>
            <a:ext cx="4999612" cy="57047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452816" tIns="55880" rIns="55880" bIns="55880" numCol="1" spcCol="1270" anchor="ctr" anchorCtr="0">
            <a:noAutofit/>
          </a:bodyPr>
          <a:lstStyle>
            <a:defPPr>
              <a:defRPr lang="en-US"/>
            </a:defPPr>
            <a:lvl1pPr defTabSz="977900">
              <a:lnSpc>
                <a:spcPct val="90000"/>
              </a:lnSpc>
              <a:spcAft>
                <a:spcPct val="35000"/>
              </a:spcAft>
              <a:defRPr sz="3200" b="1">
                <a:solidFill>
                  <a:srgbClr val="004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defRPr>
            </a:lvl1pPr>
          </a:lstStyle>
          <a:p>
            <a:pPr lvl="0"/>
            <a:r>
              <a:rPr lang="zh-CN" altLang="en-US" sz="2800" dirty="0" smtClean="0">
                <a:sym typeface="+mn-lt"/>
              </a:rPr>
              <a:t>特色与创新之处</a:t>
            </a:r>
            <a:endParaRPr lang="zh-CN" altLang="en-US" sz="2800" dirty="0">
              <a:solidFill>
                <a:srgbClr val="004080"/>
              </a:solidFill>
              <a:sym typeface="+mn-lt"/>
            </a:endParaRPr>
          </a:p>
        </p:txBody>
      </p:sp>
      <p:sp>
        <p:nvSpPr>
          <p:cNvPr id="15" name="文本框 42"/>
          <p:cNvSpPr txBox="1"/>
          <p:nvPr/>
        </p:nvSpPr>
        <p:spPr>
          <a:xfrm>
            <a:off x="4592648" y="2850141"/>
            <a:ext cx="5653352" cy="57047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452816" tIns="55880" rIns="55880" bIns="55880" numCol="1" spcCol="1270" anchor="ctr" anchorCtr="0">
            <a:noAutofit/>
          </a:bodyPr>
          <a:lstStyle/>
          <a:p>
            <a:pPr lvl="0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dirty="0" smtClean="0">
                <a:solidFill>
                  <a:srgbClr val="004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研究方法与统计方法</a:t>
            </a:r>
            <a:endParaRPr lang="zh-CN" altLang="en-US" sz="2800" b="1" dirty="0" smtClean="0">
              <a:solidFill>
                <a:srgbClr val="00408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文本框 3"/>
          <p:cNvSpPr txBox="1"/>
          <p:nvPr/>
        </p:nvSpPr>
        <p:spPr>
          <a:xfrm>
            <a:off x="4578296" y="3612486"/>
            <a:ext cx="4999612" cy="57047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452816" tIns="55880" rIns="55880" bIns="55880" numCol="1" spcCol="1270" anchor="ctr" anchorCtr="0">
            <a:noAutofit/>
          </a:bodyPr>
          <a:lstStyle>
            <a:defPPr>
              <a:defRPr lang="en-US"/>
            </a:defPPr>
            <a:lvl1pPr defTabSz="977900">
              <a:lnSpc>
                <a:spcPct val="90000"/>
              </a:lnSpc>
              <a:spcAft>
                <a:spcPct val="35000"/>
              </a:spcAft>
              <a:defRPr sz="3200" b="1">
                <a:solidFill>
                  <a:srgbClr val="004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zh-CN" altLang="en-US" sz="2800" dirty="0" smtClean="0">
                <a:solidFill>
                  <a:schemeClr val="tx2"/>
                </a:solidFill>
                <a:sym typeface="+mn-lt"/>
              </a:rPr>
              <a:t>年度研究计划</a:t>
            </a:r>
            <a:endParaRPr lang="zh-CN" altLang="en-US" sz="2800" dirty="0" smtClean="0">
              <a:solidFill>
                <a:schemeClr val="tx2"/>
              </a:solidFill>
              <a:sym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/>
            </a:gs>
            <a:gs pos="100000">
              <a:schemeClr val="bg2">
                <a:lumMod val="8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defTabSz="977900">
              <a:lnSpc>
                <a:spcPct val="90000"/>
              </a:lnSpc>
              <a:spcAft>
                <a:spcPct val="35000"/>
              </a:spcAft>
            </a:pPr>
            <a:r>
              <a:rPr lang="zh-CN" altLang="en-US" dirty="0" smtClean="0">
                <a:solidFill>
                  <a:srgbClr val="004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立项依据</a:t>
            </a:r>
            <a:endParaRPr lang="zh-CN" altLang="en-US" b="0" dirty="0">
              <a:solidFill>
                <a:srgbClr val="00408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b="1" dirty="0" smtClean="0"/>
              <a:t>包含但不限制</a:t>
            </a:r>
            <a:endParaRPr lang="en-US" altLang="zh-CN" b="1" dirty="0" smtClean="0"/>
          </a:p>
          <a:p>
            <a:r>
              <a:rPr lang="zh-CN" altLang="en-US" dirty="0" smtClean="0"/>
              <a:t>研究意义</a:t>
            </a:r>
            <a:endParaRPr lang="en-US" altLang="zh-CN" dirty="0" smtClean="0"/>
          </a:p>
          <a:p>
            <a:r>
              <a:rPr lang="zh-CN" altLang="en-US" dirty="0" smtClean="0"/>
              <a:t>国内外研究现状及发展</a:t>
            </a:r>
            <a:endParaRPr lang="en-US" altLang="zh-CN" dirty="0" smtClean="0"/>
          </a:p>
          <a:p>
            <a:r>
              <a:rPr lang="zh-CN" altLang="en-US" dirty="0" smtClean="0"/>
              <a:t>参考文献</a:t>
            </a:r>
            <a:endParaRPr lang="en-US" altLang="zh-CN" dirty="0" smtClean="0"/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/>
            </a:gs>
            <a:gs pos="100000">
              <a:schemeClr val="bg2">
                <a:lumMod val="8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defTabSz="977900">
              <a:lnSpc>
                <a:spcPct val="90000"/>
              </a:lnSpc>
              <a:spcAft>
                <a:spcPct val="35000"/>
              </a:spcAft>
            </a:pPr>
            <a:r>
              <a:rPr lang="zh-CN" altLang="en-US" dirty="0" smtClean="0">
                <a:solidFill>
                  <a:srgbClr val="004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科学问题及研究目标</a:t>
            </a:r>
            <a:endParaRPr lang="zh-CN" altLang="en-US" dirty="0" smtClean="0">
              <a:solidFill>
                <a:srgbClr val="00408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defTabSz="977900">
              <a:lnSpc>
                <a:spcPct val="90000"/>
              </a:lnSpc>
              <a:spcAft>
                <a:spcPct val="35000"/>
              </a:spcAft>
            </a:pPr>
            <a:r>
              <a:rPr lang="zh-CN" altLang="en-US" dirty="0" smtClean="0">
                <a:solidFill>
                  <a:srgbClr val="004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研究内容</a:t>
            </a:r>
            <a:endParaRPr lang="zh-CN" altLang="en-US" dirty="0" smtClean="0">
              <a:solidFill>
                <a:srgbClr val="00408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b="1" dirty="0" smtClean="0"/>
              <a:t>包含但不限制</a:t>
            </a:r>
            <a:endParaRPr lang="en-US" altLang="zh-CN" b="1" dirty="0" smtClean="0"/>
          </a:p>
          <a:p>
            <a:r>
              <a:rPr lang="zh-CN" altLang="en-US" dirty="0" smtClean="0">
                <a:sym typeface="+mn-lt"/>
              </a:rPr>
              <a:t>研究对象与纳排标准</a:t>
            </a:r>
            <a:endParaRPr lang="en-US" altLang="zh-CN" dirty="0" smtClean="0">
              <a:sym typeface="+mn-lt"/>
            </a:endParaRPr>
          </a:p>
          <a:p>
            <a:r>
              <a:rPr lang="zh-CN" altLang="en-US" dirty="0" smtClean="0">
                <a:sym typeface="+mn-lt"/>
              </a:rPr>
              <a:t>研究主要内容</a:t>
            </a:r>
            <a:endParaRPr lang="en-US" altLang="zh-CN" dirty="0" smtClean="0"/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/>
            </a:gs>
            <a:gs pos="100000">
              <a:schemeClr val="bg2">
                <a:lumMod val="8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defTabSz="977900">
              <a:lnSpc>
                <a:spcPct val="90000"/>
              </a:lnSpc>
              <a:spcAft>
                <a:spcPct val="35000"/>
              </a:spcAft>
            </a:pPr>
            <a:r>
              <a:rPr lang="zh-CN" altLang="en-US" dirty="0" smtClean="0">
                <a:solidFill>
                  <a:srgbClr val="004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研究方法</a:t>
            </a:r>
            <a:endParaRPr lang="zh-CN" altLang="en-US" dirty="0" smtClean="0">
              <a:solidFill>
                <a:srgbClr val="00408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b="1" dirty="0" smtClean="0"/>
              <a:t>包含但不限制</a:t>
            </a:r>
            <a:r>
              <a:rPr lang="zh-CN" altLang="en-US" dirty="0" smtClean="0"/>
              <a:t>：</a:t>
            </a:r>
            <a:endParaRPr lang="en-US" altLang="zh-CN" dirty="0" smtClean="0"/>
          </a:p>
          <a:p>
            <a:r>
              <a:rPr lang="zh-CN" altLang="en-US" dirty="0" smtClean="0"/>
              <a:t>实验分组方法</a:t>
            </a:r>
            <a:endParaRPr lang="en-US" altLang="zh-CN" dirty="0" smtClean="0"/>
          </a:p>
          <a:p>
            <a:r>
              <a:rPr lang="zh-CN" altLang="en-US" dirty="0" smtClean="0"/>
              <a:t>技术路线</a:t>
            </a:r>
            <a:endParaRPr lang="en-US" altLang="zh-CN" dirty="0" smtClean="0"/>
          </a:p>
          <a:p>
            <a:r>
              <a:rPr lang="zh-CN" altLang="en-US" dirty="0" smtClean="0"/>
              <a:t>评估方法、实验手段、关键技术</a:t>
            </a:r>
            <a:endParaRPr lang="en-US" altLang="zh-CN" dirty="0" smtClean="0"/>
          </a:p>
          <a:p>
            <a:endParaRPr lang="zh-CN" altLang="en-US" dirty="0"/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defTabSz="977900">
              <a:lnSpc>
                <a:spcPct val="90000"/>
              </a:lnSpc>
              <a:spcAft>
                <a:spcPct val="35000"/>
              </a:spcAft>
            </a:pPr>
            <a:r>
              <a:rPr lang="zh-CN" altLang="en-US" dirty="0" smtClean="0">
                <a:solidFill>
                  <a:srgbClr val="004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统计方法</a:t>
            </a:r>
            <a:endParaRPr lang="zh-CN" altLang="en-US" dirty="0" smtClean="0">
              <a:solidFill>
                <a:srgbClr val="00408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b="1" dirty="0" smtClean="0"/>
              <a:t>包含但不限制：</a:t>
            </a:r>
            <a:endParaRPr lang="en-US" altLang="zh-CN" b="1" dirty="0" smtClean="0"/>
          </a:p>
          <a:p>
            <a:r>
              <a:rPr lang="en-US" altLang="zh-CN" dirty="0" smtClean="0"/>
              <a:t>1</a:t>
            </a:r>
            <a:r>
              <a:rPr lang="zh-CN" altLang="en-US" dirty="0" smtClean="0"/>
              <a:t>）样本估算依据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）数据分析方法</a:t>
            </a:r>
            <a:endParaRPr lang="zh-CN" altLang="en-US" dirty="0"/>
          </a:p>
        </p:txBody>
      </p: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/>
            </a:gs>
            <a:gs pos="100000">
              <a:schemeClr val="bg2">
                <a:lumMod val="8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defTabSz="977900">
              <a:lnSpc>
                <a:spcPct val="90000"/>
              </a:lnSpc>
              <a:spcAft>
                <a:spcPct val="35000"/>
              </a:spcAft>
            </a:pPr>
            <a:r>
              <a:rPr lang="zh-CN" altLang="en-US" dirty="0" smtClean="0">
                <a:solidFill>
                  <a:srgbClr val="004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特色与创新之处</a:t>
            </a:r>
            <a:endParaRPr lang="zh-CN" altLang="en-US" dirty="0">
              <a:solidFill>
                <a:srgbClr val="00408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176_1*b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9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1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2.xml><?xml version="1.0" encoding="utf-8"?>
<p:tagLst xmlns:p="http://schemas.openxmlformats.org/presentationml/2006/main">
  <p:tag name="COMMONDATA" val="eyJoZGlkIjoiODlmODZkNDhlNzFjMDczNmQ3ZTI1YTE3NzlhNGMwZGEifQ==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196</Words>
  <Application>WPS 演示</Application>
  <PresentationFormat>自定义</PresentationFormat>
  <Paragraphs>61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Arial</vt:lpstr>
      <vt:lpstr>宋体</vt:lpstr>
      <vt:lpstr>Wingdings</vt:lpstr>
      <vt:lpstr>Wingdings</vt:lpstr>
      <vt:lpstr>微软雅黑</vt:lpstr>
      <vt:lpstr>Times New Roman</vt:lpstr>
      <vt:lpstr>Arial Unicode MS</vt:lpstr>
      <vt:lpstr>Calibri</vt:lpstr>
      <vt:lpstr>Office 主题​​</vt:lpstr>
      <vt:lpstr>拟研究题目</vt:lpstr>
      <vt:lpstr>PowerPoint 演示文稿</vt:lpstr>
      <vt:lpstr>立项依据</vt:lpstr>
      <vt:lpstr>科学问题及研究目标</vt:lpstr>
      <vt:lpstr>研究内容</vt:lpstr>
      <vt:lpstr>研究方法</vt:lpstr>
      <vt:lpstr>统计方法</vt:lpstr>
      <vt:lpstr>特色与创新之处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拟申报题目</dc:title>
  <dc:creator>Administrator</dc:creator>
  <cp:lastModifiedBy>杜</cp:lastModifiedBy>
  <cp:revision>206</cp:revision>
  <dcterms:created xsi:type="dcterms:W3CDTF">2019-06-19T02:08:00Z</dcterms:created>
  <dcterms:modified xsi:type="dcterms:W3CDTF">2024-11-12T14:00:45Z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2052-12.1.0.18912</vt:lpwstr>
  </property>
  <property fmtid="{D5CDD505-2E9C-101B-9397-08002B2CF9AE}" pid="3" name="ICV">
    <vt:lpwstr>9EB51946969D430198E04EBF84C6746C</vt:lpwstr>
  </property>
</Properties>
</file>